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87" d="100"/>
          <a:sy n="87" d="100"/>
        </p:scale>
        <p:origin x="581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2022-09-23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2022-09-23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2022-09-23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2022-09-23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2022-09-23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2022-09-23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2022-09-23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2022-09-23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2022-09-23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2022-09-23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2022-09-23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2022-09-23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635"/>
            <a:ext cx="12192635" cy="72332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65" y="-565150"/>
            <a:ext cx="11804650" cy="74650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8555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0650"/>
            <a:ext cx="12192000" cy="73044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2095"/>
            <a:ext cx="12192635" cy="73628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-572135"/>
            <a:ext cx="12192000" cy="7569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" y="68580"/>
            <a:ext cx="12129135" cy="70948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-161925"/>
            <a:ext cx="12192635" cy="77666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AzYTVmNTNhMTkzMzc3MTkwNjkyZGYxNjQyMjlhOT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sundy.zhang</dc:creator>
  <cp:lastModifiedBy>sundy.zhang</cp:lastModifiedBy>
  <cp:revision>174</cp:revision>
  <dcterms:created xsi:type="dcterms:W3CDTF">2019-06-19T02:08:00Z</dcterms:created>
  <dcterms:modified xsi:type="dcterms:W3CDTF">2022-09-23T09:44:32Z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A8B048B4780C43E2BA7F71670CADE5DA</vt:lpwstr>
  </property>
</Properties>
</file>